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776" autoAdjust="0"/>
  </p:normalViewPr>
  <p:slideViewPr>
    <p:cSldViewPr>
      <p:cViewPr varScale="1">
        <p:scale>
          <a:sx n="49" d="100"/>
          <a:sy n="49" d="100"/>
        </p:scale>
        <p:origin x="-5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0F695-BFF5-48DD-B184-185D3E84619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3BF57-918D-4FF1-ACC9-3444F6D3B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 rot="21212779">
            <a:off x="533400" y="1981200"/>
            <a:ext cx="8001000" cy="3067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presentation was created under the fair use exemption of the U. S. Copyright law.  Educational fair use guidelines were followed, and further use is restricted.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92D050"/>
                </a:solidFill>
                <a:latin typeface="Edwardian Script ITC" pitchFamily="66" charset="0"/>
              </a:rPr>
              <a:t>Sources </a:t>
            </a:r>
            <a:endParaRPr lang="en-US" sz="9600" dirty="0">
              <a:solidFill>
                <a:srgbClr val="92D050"/>
              </a:solidFill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http://www.barackobama.com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http://www.wikipedia.org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http://www.ontheissues.org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http://www.newsday.com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Barack Obama</a:t>
            </a:r>
            <a:endParaRPr lang="en-US" sz="8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By Nathan Benson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Birth Info</a:t>
            </a:r>
            <a:endParaRPr lang="en-US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4525963"/>
          </a:xfrm>
        </p:spPr>
        <p:txBody>
          <a:bodyPr/>
          <a:lstStyle/>
          <a:p>
            <a:r>
              <a:rPr lang="en-US" b="1" i="1" dirty="0" smtClean="0">
                <a:solidFill>
                  <a:srgbClr val="00B050"/>
                </a:solidFill>
              </a:rPr>
              <a:t>Barack was born on August 4, 1961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667000"/>
            <a:ext cx="4038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He was born in Chicago, Illinois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194" name="Picture 2" descr="Barack Obama was born August 4, 1961. This is an undated photo provided by Barack Obama's half sister, Maya Soetoro-Ng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4343400"/>
            <a:ext cx="1447800" cy="20632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Why is he so important?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429000"/>
            <a:ext cx="8229600" cy="4525963"/>
          </a:xfrm>
        </p:spPr>
        <p:txBody>
          <a:bodyPr/>
          <a:lstStyle/>
          <a:p>
            <a:r>
              <a:rPr lang="en-US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is the current president of the U. S. A.</a:t>
            </a:r>
          </a:p>
          <a:p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Obama is the first African American President </a:t>
            </a:r>
          </a:p>
          <a:p>
            <a:r>
              <a:rPr lang="en-US" dirty="0" smtClean="0">
                <a:latin typeface="Copperplate Gothic Bold" pitchFamily="34" charset="0"/>
              </a:rPr>
              <a:t>He is the 44</a:t>
            </a:r>
            <a:r>
              <a:rPr lang="en-US" baseline="30000" dirty="0" smtClean="0">
                <a:latin typeface="Copperplate Gothic Bold" pitchFamily="34" charset="0"/>
              </a:rPr>
              <a:t>th</a:t>
            </a:r>
            <a:r>
              <a:rPr lang="en-US" dirty="0" smtClean="0">
                <a:latin typeface="Copperplate Gothic Bold" pitchFamily="34" charset="0"/>
              </a:rPr>
              <a:t> president</a:t>
            </a:r>
          </a:p>
          <a:p>
            <a:r>
              <a:rPr lang="en-US" dirty="0" smtClean="0">
                <a:latin typeface="Tw Cen MT Condensed Extra Bold" pitchFamily="34" charset="0"/>
              </a:rPr>
              <a:t>Was junior U.S. Senator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llamericanpatriots.com/files/images/barack-obama-speaking-salem-oreg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0"/>
            <a:ext cx="4953000" cy="2362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did they do that was important?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332037"/>
            <a:ext cx="4038600" cy="4525963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Tw Cen MT Condensed Extra Bold" pitchFamily="34" charset="0"/>
              </a:rPr>
              <a:t>He is a big inspiration for black people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2332037"/>
            <a:ext cx="4038600" cy="4525963"/>
          </a:xfrm>
        </p:spPr>
        <p:txBody>
          <a:bodyPr/>
          <a:lstStyle/>
          <a:p>
            <a:r>
              <a:rPr lang="en-US" sz="54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He became the first black president in 2009</a:t>
            </a:r>
          </a:p>
          <a:p>
            <a:pPr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allAtOnce"/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nyise.org/election2008/barack-obama-fami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971800"/>
            <a:ext cx="4762500" cy="3543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His family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and education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038600" cy="4525963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He is a graduate of Columbia University and Harvard Law school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524000"/>
            <a:ext cx="4038600" cy="4525963"/>
          </a:xfrm>
        </p:spPr>
        <p:txBody>
          <a:bodyPr>
            <a:normAutofit/>
          </a:bodyPr>
          <a:lstStyle/>
          <a:p>
            <a:r>
              <a:rPr lang="en-US" sz="4000" i="1" dirty="0" smtClean="0">
                <a:solidFill>
                  <a:srgbClr val="FFFF00"/>
                </a:solidFill>
              </a:rPr>
              <a:t>His wife is Michelle Obama, their children’s names are Malia Ann and Natasha Obama</a:t>
            </a:r>
            <a:endParaRPr lang="en-US" sz="4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Obama’s Beliefs</a:t>
            </a:r>
            <a:endParaRPr lang="en-US" sz="6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oadway" pitchFamily="82" charset="0"/>
              </a:rPr>
              <a:t>He was raised a Muslim </a:t>
            </a:r>
          </a:p>
          <a:p>
            <a:pPr algn="ctr"/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roadway" pitchFamily="82" charset="0"/>
              </a:rPr>
              <a:t>He was confirmed an Atheist</a:t>
            </a:r>
            <a:endParaRPr lang="en-US" sz="4800" dirty="0">
              <a:solidFill>
                <a:schemeClr val="tx2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pic>
        <p:nvPicPr>
          <p:cNvPr id="4" name="Picture 3" descr="old_Church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114800"/>
            <a:ext cx="2971800" cy="1981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bamaSmok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3429000"/>
            <a:ext cx="3438525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Joe Biden is his vice president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2362200"/>
            <a:ext cx="5715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He has tried to quit smoking and said he won’t in the White House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94.ameslab.gov/TOUR/whiteho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419600"/>
            <a:ext cx="3657600" cy="2438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8153400" cy="2895599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Verdana" pitchFamily="34" charset="0"/>
              </a:rPr>
              <a:t>His job is the president of the United States of America</a:t>
            </a:r>
            <a:endParaRPr lang="en-US" sz="72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" name="Lightning Bolt 2"/>
          <p:cNvSpPr/>
          <p:nvPr/>
        </p:nvSpPr>
        <p:spPr>
          <a:xfrm>
            <a:off x="304800" y="4953000"/>
            <a:ext cx="1447800" cy="1447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ightning Bolt 3"/>
          <p:cNvSpPr/>
          <p:nvPr/>
        </p:nvSpPr>
        <p:spPr>
          <a:xfrm flipH="1">
            <a:off x="7543800" y="5257800"/>
            <a:ext cx="1295400" cy="12192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201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This presentation was created under the fair use exemption of the U. S. Copyright law.  Educational fair use guidelines were followed, and further use is restricted.</vt:lpstr>
      <vt:lpstr>Barack Obama</vt:lpstr>
      <vt:lpstr>Birth Info</vt:lpstr>
      <vt:lpstr>Why is he so important?</vt:lpstr>
      <vt:lpstr>What did they do that was important?</vt:lpstr>
      <vt:lpstr>His family and education</vt:lpstr>
      <vt:lpstr>Obama’s Beliefs</vt:lpstr>
      <vt:lpstr>Other Info</vt:lpstr>
      <vt:lpstr>His job is the president of the United States of America</vt:lpstr>
      <vt:lpstr>Sources 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 S. Copyright law.  Educational fair use guidelines were followed, and further use is restricted.</dc:title>
  <dc:creator>USER</dc:creator>
  <cp:lastModifiedBy>USER</cp:lastModifiedBy>
  <cp:revision>16</cp:revision>
  <dcterms:created xsi:type="dcterms:W3CDTF">2009-03-10T19:57:43Z</dcterms:created>
  <dcterms:modified xsi:type="dcterms:W3CDTF">2009-04-02T20:11:51Z</dcterms:modified>
</cp:coreProperties>
</file>